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39" autoAdjust="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B461C-64AF-400C-82C6-21577F470EDD}" type="datetimeFigureOut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E54658-2AA0-493D-B559-2B874F981B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F4F7-92A8-4FC9-83D6-7E049CF27CCB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1FEC-1FDA-4857-A056-64B67E8247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5C28-A03A-4321-88AE-5D75AE56BFAD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7D53-E5D1-45F0-83C1-DDD09B1C91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D199-00C3-419F-B24A-70E3524CD312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70AB-BA68-42DD-ACA8-BF33255CC9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69289-A248-4CE6-8E90-6A7EEC3DEF1A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188F-70A8-42DF-910E-839B01FDD7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C432-20BB-48E9-BF71-4B002844C545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A5CD8-1910-4A8E-96F5-C962787844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1DC5-7349-41FB-BC7D-5268221A6FE6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77BD-3BFF-4C9C-A6A6-53E4189167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9C8F-603D-455F-B67C-9918FE923C2F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3821-360E-44C8-8163-F7EE223F40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3471-5F60-47CA-9AD7-A18ADBC4287B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8DFF-E05F-42CE-8FE8-F3E8CE1AB6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6E6C-3A36-4C0B-989A-0CAFD19064F9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3633-F994-4C03-A261-B8D14E6780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3983-2B70-46D8-8B17-002DB038A6D1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9771-B850-4E3C-8061-FD60B70AA3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A98D5-3D5C-4B04-818E-CA75D4D3ABBF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1FF3-41D1-4A9F-B017-513D906516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BC9BE-C9D7-4EB3-BBEA-62CBAEF53687}" type="datetime1">
              <a:rPr lang="pl-PL"/>
              <a:pPr>
                <a:defRPr/>
              </a:pPr>
              <a:t>2020-04-07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5B832D-0307-4EA0-9AD7-6AC24660E5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85786" y="0"/>
            <a:ext cx="7915950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KOSZYK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WIELKANOCNY</a:t>
            </a:r>
          </a:p>
        </p:txBody>
      </p:sp>
      <p:pic>
        <p:nvPicPr>
          <p:cNvPr id="5" name="Obraz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571750"/>
            <a:ext cx="36337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C:\Users\Magda\Desktop\logo-napis350px\logo napis350p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6215063"/>
            <a:ext cx="3810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4" name="Prostokąt 3"/>
          <p:cNvSpPr/>
          <p:nvPr/>
        </p:nvSpPr>
        <p:spPr>
          <a:xfrm>
            <a:off x="714348" y="2357430"/>
            <a:ext cx="788562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 powinno znaleźć się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w wielkanocnym koszyku?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ublicdomainvectors.org/photos/garden-bask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357438"/>
            <a:ext cx="5972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http://www.pd4pic.com/images/food-sandwich-bread-stick-outline-drawing-carto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643188"/>
            <a:ext cx="21066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llery.yopriceville.com/var/albums/Free-Clipart-Pictures/Easter-Pictures-PNG/Easter_Red_Egg_with_Flowers_PNG_Clipart_Picture.png?m=1390690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53881">
            <a:off x="1798638" y="2090738"/>
            <a:ext cx="14462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nalezione obrazy dla zapytania bukszpan clipart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-428625"/>
            <a:ext cx="388461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putka.pl/products/255/photo/barane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1285875"/>
            <a:ext cx="3214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gallery.yopriceville.com/var/albums/Free-Clipart-Pictures/Easter-Pictures-PNG/Purple_Easter_Egg_with_Flowers_PNG_Picture.png?m=13996728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64940">
            <a:off x="2847975" y="2190750"/>
            <a:ext cx="12842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Znalezione obrazy dla zapytania easter clipart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751837">
            <a:off x="5651500" y="3230563"/>
            <a:ext cx="103346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Znalezione obrazy dla zapytania bread clipart 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70732">
            <a:off x="1663700" y="3179763"/>
            <a:ext cx="27035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Znalezione obrazy dla zapytania salt pepper clipart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0" y="3357563"/>
            <a:ext cx="6413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Znalezione obrazy dla zapytania cake clipart 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8" y="3143250"/>
            <a:ext cx="1571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 descr="Podobny obraz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5295">
            <a:off x="4502150" y="3913188"/>
            <a:ext cx="12144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az 22" descr="Znalezione obrazy dla zapytania cup of water 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14500" y="4143375"/>
            <a:ext cx="1371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az 23" descr="Znalezione obrazy dla zapytania butter clipart 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857375" y="4929188"/>
            <a:ext cx="2014538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az 24" descr="Znalezione obrazy dla zapytania chrzan 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57875" y="5143500"/>
            <a:ext cx="2409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ymbol zastępczy stopki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3" name="Prostokąt 2"/>
          <p:cNvSpPr/>
          <p:nvPr/>
        </p:nvSpPr>
        <p:spPr>
          <a:xfrm>
            <a:off x="285720" y="642918"/>
            <a:ext cx="866371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 jeszcze można włożyć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do koszyczka wielkanocnego?</a:t>
            </a:r>
          </a:p>
        </p:txBody>
      </p:sp>
      <p:pic>
        <p:nvPicPr>
          <p:cNvPr id="4" name="Obraz 3" descr="Znalezione obrazy dla zapytania chocolate eggs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357438"/>
            <a:ext cx="421163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428875"/>
            <a:ext cx="45021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sp>
        <p:nvSpPr>
          <p:cNvPr id="3" name="Prostokąt 2"/>
          <p:cNvSpPr/>
          <p:nvPr/>
        </p:nvSpPr>
        <p:spPr>
          <a:xfrm>
            <a:off x="1428728" y="2071678"/>
            <a:ext cx="649889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ZADANIA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DLA PRZEDSZKOLAKA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przedszkolankowo.pl</a:t>
            </a:r>
          </a:p>
        </p:txBody>
      </p:sp>
      <p:pic>
        <p:nvPicPr>
          <p:cNvPr id="4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88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00063"/>
            <a:ext cx="86201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500063"/>
            <a:ext cx="88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500063"/>
            <a:ext cx="862013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500063"/>
            <a:ext cx="88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500063"/>
            <a:ext cx="86201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500063"/>
            <a:ext cx="88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00063"/>
            <a:ext cx="86201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500063"/>
            <a:ext cx="88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Znalezione obrazy dla zapytania easter clipart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786063"/>
            <a:ext cx="887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Znalezione obrazy dla zapytania easter clipart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786063"/>
            <a:ext cx="88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Znalezione obrazy dla zapytania easter clipart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2786063"/>
            <a:ext cx="887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Znalezione obrazy dla zapytania easter clipart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2786063"/>
            <a:ext cx="88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Znalezione obrazy dla zapytania easter clipart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786063"/>
            <a:ext cx="887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Znalezione obrazy dla zapytania easter clipart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786063"/>
            <a:ext cx="88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Znalezione obrazy dla zapytania easter clipart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786063"/>
            <a:ext cx="887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Znalezione obrazy dla zapytania easter clipart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2786063"/>
            <a:ext cx="887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Znalezione obrazy dla zapytania easter clipart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2786063"/>
            <a:ext cx="88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143500"/>
            <a:ext cx="86201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143500"/>
            <a:ext cx="88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Znalezione obrazy dla zapytania easter clipart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5143500"/>
            <a:ext cx="887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Znalezione obrazy dla zapytania easter clipart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5143500"/>
            <a:ext cx="88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143500"/>
            <a:ext cx="86201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5143500"/>
            <a:ext cx="882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Znalezione obrazy dla zapytania easter clipart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5143500"/>
            <a:ext cx="887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Znalezione obrazy dla zapytania easter clipart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5143500"/>
            <a:ext cx="887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143500"/>
            <a:ext cx="86201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143240" y="928670"/>
            <a:ext cx="3289683" cy="45089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  <a:sym typeface="Wingdings" pitchFamily="2" charset="2"/>
              </a:rPr>
              <a:t></a:t>
            </a:r>
            <a:endParaRPr lang="pl-PL" sz="28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8195" name="Picture 4" descr="C:\Users\Magda\Desktop\logo-napis350px\logo napis3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5969000"/>
            <a:ext cx="3810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27</Words>
  <Application>Microsoft Office PowerPoint</Application>
  <PresentationFormat>Pokaz na ekranie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Calibri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 Kowalska</dc:creator>
  <cp:lastModifiedBy>silentsaito</cp:lastModifiedBy>
  <cp:revision>45</cp:revision>
  <dcterms:created xsi:type="dcterms:W3CDTF">2015-06-28T17:23:47Z</dcterms:created>
  <dcterms:modified xsi:type="dcterms:W3CDTF">2020-04-07T19:31:08Z</dcterms:modified>
</cp:coreProperties>
</file>